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9579C-54D4-4659-A7FB-C23D17D35669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94977-0E4E-4571-8B6B-2BEC2C4D88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95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6776-D93C-4D17-84DE-2B68B9F8E06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23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A83BAC-E66D-440B-916E-A0FEDB08C0C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4185CB-3625-4C9D-ABB1-846A26AA0FC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3968" y="2204864"/>
            <a:ext cx="4248472" cy="3240360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L’accompagnement</a:t>
            </a:r>
            <a:br>
              <a:rPr lang="fr-FR" sz="2800" dirty="0" smtClean="0"/>
            </a:br>
            <a:r>
              <a:rPr lang="fr-FR" sz="2800" dirty="0" smtClean="0"/>
              <a:t> </a:t>
            </a:r>
            <a:r>
              <a:rPr lang="fr-FR" sz="2800" dirty="0"/>
              <a:t>des personnes consommatrices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d’alcool </a:t>
            </a:r>
            <a:r>
              <a:rPr lang="fr-FR" sz="2800" dirty="0"/>
              <a:t>et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de drogues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3024336" cy="3672408"/>
          </a:xfrm>
        </p:spPr>
        <p:txBody>
          <a:bodyPr>
            <a:normAutofit/>
          </a:bodyPr>
          <a:lstStyle/>
          <a:p>
            <a:endParaRPr lang="fr-FR" i="1" dirty="0">
              <a:solidFill>
                <a:schemeClr val="tx1"/>
              </a:solidFill>
            </a:endParaRPr>
          </a:p>
          <a:p>
            <a:r>
              <a:rPr lang="fr-FR" sz="4000" b="1" i="1" dirty="0" err="1" smtClean="0">
                <a:solidFill>
                  <a:schemeClr val="tx1"/>
                </a:solidFill>
              </a:rPr>
              <a:t>CanAddict</a:t>
            </a:r>
            <a:r>
              <a:rPr lang="fr-FR" b="1" i="1" dirty="0">
                <a:solidFill>
                  <a:schemeClr val="tx1"/>
                </a:solidFill>
              </a:rPr>
              <a:t/>
            </a:r>
            <a:br>
              <a:rPr lang="fr-FR" b="1" i="1" dirty="0">
                <a:solidFill>
                  <a:schemeClr val="tx1"/>
                </a:solidFill>
              </a:rPr>
            </a:br>
            <a:r>
              <a:rPr lang="fr-FR" i="1" dirty="0">
                <a:solidFill>
                  <a:schemeClr val="tx1"/>
                </a:solidFill>
              </a:rPr>
              <a:t/>
            </a:r>
            <a:br>
              <a:rPr lang="fr-FR" i="1" dirty="0">
                <a:solidFill>
                  <a:schemeClr val="tx1"/>
                </a:solidFill>
              </a:rPr>
            </a:br>
            <a:r>
              <a:rPr lang="fr-FR" i="1" dirty="0">
                <a:solidFill>
                  <a:schemeClr val="tx1"/>
                </a:solidFill>
              </a:rPr>
              <a:t>CSAPA </a:t>
            </a:r>
            <a:r>
              <a:rPr lang="fr-FR" i="1" dirty="0" smtClean="0">
                <a:solidFill>
                  <a:schemeClr val="tx1"/>
                </a:solidFill>
              </a:rPr>
              <a:t>Essonne-Accueil </a:t>
            </a:r>
            <a:r>
              <a:rPr lang="fr-FR" i="1" dirty="0">
                <a:solidFill>
                  <a:schemeClr val="tx1"/>
                </a:solidFill>
              </a:rPr>
              <a:t/>
            </a:r>
            <a:br>
              <a:rPr lang="fr-FR" i="1" dirty="0">
                <a:solidFill>
                  <a:schemeClr val="tx1"/>
                </a:solidFill>
              </a:rPr>
            </a:br>
            <a:r>
              <a:rPr lang="fr-FR" i="1" dirty="0" smtClean="0">
                <a:solidFill>
                  <a:schemeClr val="tx1"/>
                </a:solidFill>
              </a:rPr>
              <a:t>Massy-Palaiseau</a:t>
            </a:r>
          </a:p>
          <a:p>
            <a:endParaRPr lang="fr-FR" i="1" dirty="0">
              <a:solidFill>
                <a:schemeClr val="tx1"/>
              </a:solidFill>
            </a:endParaRPr>
          </a:p>
          <a:p>
            <a:r>
              <a:rPr lang="fr-FR" i="1" dirty="0" smtClean="0">
                <a:solidFill>
                  <a:schemeClr val="tx1"/>
                </a:solidFill>
              </a:rPr>
              <a:t>8 novembre 2018</a:t>
            </a:r>
          </a:p>
          <a:p>
            <a:r>
              <a:rPr lang="fr-FR" i="1" dirty="0" smtClean="0">
                <a:solidFill>
                  <a:schemeClr val="tx1"/>
                </a:solidFill>
              </a:rPr>
              <a:t>Massy</a:t>
            </a:r>
          </a:p>
        </p:txBody>
      </p:sp>
      <p:pic>
        <p:nvPicPr>
          <p:cNvPr id="1026" name="Picture 2" descr="\\10.91.10.11\bureautique\Commun OPPELIA\COMMUNICATION\Logos Structures\Essonne-Accueil\LogoEssonneAccue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9411"/>
            <a:ext cx="6192688" cy="126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40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Austin</vt:lpstr>
      <vt:lpstr> L’accompagnement  des personnes consommatrices  d’alcool et  de drogues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L’accompagnement  des personnes consommatrices  d’alcool et  de drogues</dc:title>
  <dc:creator>Fabienne POURCHON</dc:creator>
  <cp:lastModifiedBy>Fabienne POURCHON</cp:lastModifiedBy>
  <cp:revision>1</cp:revision>
  <dcterms:created xsi:type="dcterms:W3CDTF">2018-11-08T17:33:20Z</dcterms:created>
  <dcterms:modified xsi:type="dcterms:W3CDTF">2018-11-08T17:34:01Z</dcterms:modified>
</cp:coreProperties>
</file>